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F11AC-8F1B-42DD-996E-FD58A21D4078}" type="datetimeFigureOut">
              <a:rPr lang="en-US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833E6-7090-4529-8F56-73F6F6A1192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5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833E6-7090-4529-8F56-73F6F6A1192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4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833E6-7090-4529-8F56-73F6F6A1192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2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833E6-7090-4529-8F56-73F6F6A1192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833E6-7090-4529-8F56-73F6F6A1192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0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833E6-7090-4529-8F56-73F6F6A11925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8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Variables and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Investigation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2.1   on page 31  Do parts A -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Rocky's  is a table I want you to make a graph</a:t>
            </a:r>
            <a:endParaRPr lang="en-US" dirty="0"/>
          </a:p>
          <a:p>
            <a:endParaRPr lang="en-US" dirty="0"/>
          </a:p>
          <a:p>
            <a:r>
              <a:rPr lang="en-US"/>
              <a:t>Adrian's is a graph I want you to make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5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2.2 on Page 32  Do parts A -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You need to create a third column how much money do you make at that price by multiplying total price times number of customers</a:t>
            </a:r>
            <a:endParaRPr lang="en-US" dirty="0"/>
          </a:p>
          <a:p>
            <a:endParaRPr lang="en-US" dirty="0"/>
          </a:p>
          <a:p>
            <a:r>
              <a:rPr lang="en-US"/>
              <a:t>Hint:  put the total price on the x axis because it is the independent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5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2.3  on Page 34   Do parts A -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For each question I have to get an answer for each bullet point</a:t>
            </a:r>
            <a:endParaRPr lang="en-US" dirty="0"/>
          </a:p>
          <a:p>
            <a:r>
              <a:rPr lang="en-US"/>
              <a:t>Dependent Variable</a:t>
            </a:r>
            <a:endParaRPr lang="en-US" dirty="0"/>
          </a:p>
          <a:p>
            <a:r>
              <a:rPr lang="en-US"/>
              <a:t>Independent Variable</a:t>
            </a:r>
            <a:endParaRPr lang="en-US" dirty="0"/>
          </a:p>
          <a:p>
            <a:r>
              <a:rPr lang="en-US"/>
              <a:t>Which graph shows the information</a:t>
            </a:r>
            <a:endParaRPr lang="en-US" dirty="0"/>
          </a:p>
          <a:p>
            <a:r>
              <a:rPr lang="en-US"/>
              <a:t>Explain what the graph is telling us about the relationship</a:t>
            </a:r>
            <a:endParaRPr lang="en-US" dirty="0"/>
          </a:p>
          <a:p>
            <a:r>
              <a:rPr lang="en-US"/>
              <a:t>Give the graph a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1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you must 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Do worksheet page 8</a:t>
            </a:r>
            <a:endParaRPr lang="en-US" dirty="0"/>
          </a:p>
          <a:p>
            <a:r>
              <a:rPr lang="en-US"/>
              <a:t>Do worksheet page 9 </a:t>
            </a:r>
            <a:endParaRPr lang="en-US" dirty="0"/>
          </a:p>
          <a:p>
            <a:r>
              <a:rPr lang="en-US"/>
              <a:t>Do worksheet page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6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Variables and Patterns</vt:lpstr>
      <vt:lpstr>Lesson 2.1   on page 31  Do parts A - E</vt:lpstr>
      <vt:lpstr>Lesson 2.2 on Page 32  Do parts A - D</vt:lpstr>
      <vt:lpstr>Lesson 2.3  on Page 34   Do parts A - G</vt:lpstr>
      <vt:lpstr>Homework you must turn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and Patterns</dc:title>
  <dc:creator/>
  <cp:lastModifiedBy/>
  <cp:revision>2</cp:revision>
  <dcterms:created xsi:type="dcterms:W3CDTF">2012-07-27T01:16:44Z</dcterms:created>
  <dcterms:modified xsi:type="dcterms:W3CDTF">2015-10-22T19:55:19Z</dcterms:modified>
</cp:coreProperties>
</file>