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58C8A-5037-4271-B1AE-B2B2A94CA690}" type="datetimeFigureOut">
              <a:rPr lang="en-US"/>
              <a:t>10/22/2015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C03E8-C924-4986-AECD-C4FF2B0BF44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12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C03E8-C924-4986-AECD-C4FF2B0BF447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91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C03E8-C924-4986-AECD-C4FF2B0BF447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71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C03E8-C924-4986-AECD-C4FF2B0BF447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05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C03E8-C924-4986-AECD-C4FF2B0BF447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3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Stretching and Shrinking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Review for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for Lesson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Do worksheet 27</a:t>
            </a:r>
            <a:endParaRPr lang="en-US" dirty="0"/>
          </a:p>
          <a:p>
            <a:r>
              <a:rPr lang="en-US"/>
              <a:t>Do worksheet 28</a:t>
            </a:r>
            <a:endParaRPr lang="en-US" dirty="0"/>
          </a:p>
          <a:p>
            <a:r>
              <a:rPr lang="en-US"/>
              <a:t>Do worksheet 29</a:t>
            </a:r>
            <a:endParaRPr lang="en-US" dirty="0"/>
          </a:p>
          <a:p>
            <a:r>
              <a:rPr lang="en-US"/>
              <a:t>Do worksheet 30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80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for Lesson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Do worksheet 31</a:t>
            </a:r>
            <a:endParaRPr lang="en-US" dirty="0"/>
          </a:p>
          <a:p>
            <a:r>
              <a:rPr lang="en-US"/>
              <a:t>Do worksheet 32</a:t>
            </a:r>
            <a:endParaRPr lang="en-US" dirty="0"/>
          </a:p>
          <a:p>
            <a:r>
              <a:rPr lang="en-US"/>
              <a:t>Do worksheet 33</a:t>
            </a:r>
            <a:endParaRPr lang="en-US" dirty="0"/>
          </a:p>
          <a:p>
            <a:r>
              <a:rPr lang="en-US"/>
              <a:t>Do worksheet 34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1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for Lesson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Do worksheet 35</a:t>
            </a:r>
            <a:endParaRPr lang="en-US" dirty="0"/>
          </a:p>
          <a:p>
            <a:r>
              <a:rPr lang="en-US"/>
              <a:t>Do worksheet 36</a:t>
            </a:r>
            <a:endParaRPr lang="en-US" dirty="0"/>
          </a:p>
          <a:p>
            <a:r>
              <a:rPr lang="en-US"/>
              <a:t>Do worksheet 37</a:t>
            </a:r>
            <a:endParaRPr lang="en-US" dirty="0"/>
          </a:p>
          <a:p>
            <a:r>
              <a:rPr lang="en-US"/>
              <a:t>Do worksheet 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33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Stretching and Shrinking</vt:lpstr>
      <vt:lpstr>Review for Lesson 3</vt:lpstr>
      <vt:lpstr>Review for Lesson 4</vt:lpstr>
      <vt:lpstr>Review for Lesson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3</cp:revision>
  <dcterms:created xsi:type="dcterms:W3CDTF">2013-07-15T20:26:40Z</dcterms:created>
  <dcterms:modified xsi:type="dcterms:W3CDTF">2015-10-22T17:04:01Z</dcterms:modified>
</cp:coreProperties>
</file>