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7E718E-06E9-43C0-8D46-C96B3843D4B9}" type="datetimeFigureOut">
              <a:rPr lang="en-US"/>
              <a:t>10/22/2015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4C7EFD-85AA-4105-8B1B-E0233278A5AC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88677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4C7EFD-85AA-4105-8B1B-E0233278A5A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67886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4C7EFD-85AA-4105-8B1B-E0233278A5A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1806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4C7EFD-85AA-4105-8B1B-E0233278A5A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1959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4C7EFD-85AA-4105-8B1B-E0233278A5A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85891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4C7EFD-85AA-4105-8B1B-E0233278A5A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43488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10/22/2015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10/22/2015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10/22/2015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10/22/2015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Stretching and Shrinking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Investigation 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Lesson 4.1  on page 61  Do parts A - 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When writing a ratio to compare to another ratio you have to write it the same way  </a:t>
            </a:r>
            <a:endParaRPr lang="en-US" dirty="0"/>
          </a:p>
          <a:p>
            <a:r>
              <a:rPr lang="en-US"/>
              <a:t>Ask for some examples of how to do this</a:t>
            </a:r>
            <a:endParaRPr lang="en-US" dirty="0"/>
          </a:p>
          <a:p>
            <a:endParaRPr lang="en-US" dirty="0"/>
          </a:p>
          <a:p>
            <a:r>
              <a:rPr lang="en-US"/>
              <a:t>Small side over Long side = small side over long side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12133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Lesson 4.2  on page 63  Do parts A - 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Same concept as 4.1 but now you are using triangles</a:t>
            </a:r>
            <a:endParaRPr lang="en-US" dirty="0"/>
          </a:p>
          <a:p>
            <a:endParaRPr lang="en-US" dirty="0"/>
          </a:p>
          <a:p>
            <a:r>
              <a:rPr lang="en-US"/>
              <a:t>Ask for some examples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21650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Lesson 4.3  on page 64 - 65 Do parts A - 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In this lesson you will have to rotate to make sure that both shapes are in the same position before you can write your ratio's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7293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Homework you must turn 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On page 66 do problem 1</a:t>
            </a:r>
            <a:endParaRPr lang="en-US" dirty="0"/>
          </a:p>
          <a:p>
            <a:r>
              <a:rPr lang="en-US"/>
              <a:t>On page 66 and 67 do problem 2</a:t>
            </a:r>
            <a:endParaRPr lang="en-US" dirty="0"/>
          </a:p>
          <a:p>
            <a:r>
              <a:rPr lang="en-US"/>
              <a:t>On page 68 do problems 5,6,7,8,9,10,11</a:t>
            </a:r>
            <a:endParaRPr lang="en-US" dirty="0"/>
          </a:p>
          <a:p>
            <a:r>
              <a:rPr lang="en-US"/>
              <a:t>On page 69 do problem 12</a:t>
            </a:r>
            <a:endParaRPr lang="en-US" dirty="0"/>
          </a:p>
          <a:p>
            <a:r>
              <a:rPr lang="en-US"/>
              <a:t>On page 70 do problems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22978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5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Stretching and Shrinking</vt:lpstr>
      <vt:lpstr>Lesson 4.1  on page 61  Do parts A - C</vt:lpstr>
      <vt:lpstr>Lesson 4.2  on page 63  Do parts A - B</vt:lpstr>
      <vt:lpstr>Lesson 4.3  on page 64 - 65 Do parts A - E</vt:lpstr>
      <vt:lpstr>Homework you must turn in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 </cp:lastModifiedBy>
  <cp:revision>3</cp:revision>
  <dcterms:created xsi:type="dcterms:W3CDTF">2013-07-15T20:26:40Z</dcterms:created>
  <dcterms:modified xsi:type="dcterms:W3CDTF">2015-10-22T16:39:20Z</dcterms:modified>
</cp:coreProperties>
</file>