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83A69-0DF0-4D95-9AF5-1BDDCA473461}" type="datetimeFigureOut">
              <a:rPr lang="en-US"/>
              <a:t>10/22/2015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433DB-5627-4824-B91F-B766FA67B87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63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433DB-5627-4824-B91F-B766FA67B878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95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433DB-5627-4824-B91F-B766FA67B878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8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433DB-5627-4824-B91F-B766FA67B878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8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Stretching and Shrinking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Investigation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Notes for Investigation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You must do a vocabulary card for vocabulary words</a:t>
            </a:r>
          </a:p>
          <a:p>
            <a:endParaRPr lang="en-US" dirty="0"/>
          </a:p>
          <a:p>
            <a:r>
              <a:rPr lang="en-US" dirty="0"/>
              <a:t>Corresponding Sides</a:t>
            </a:r>
          </a:p>
          <a:p>
            <a:r>
              <a:rPr lang="en-US" dirty="0"/>
              <a:t>Corresponding Angles</a:t>
            </a:r>
          </a:p>
          <a:p>
            <a:r>
              <a:rPr lang="en-US" dirty="0"/>
              <a:t>Similar </a:t>
            </a:r>
          </a:p>
          <a:p>
            <a:r>
              <a:rPr lang="en-US" dirty="0"/>
              <a:t>Scale Factor</a:t>
            </a:r>
          </a:p>
        </p:txBody>
      </p:sp>
    </p:spTree>
    <p:extLst>
      <p:ext uri="{BB962C8B-B14F-4D97-AF65-F5344CB8AC3E}">
        <p14:creationId xmlns:p14="http://schemas.microsoft.com/office/powerpoint/2010/main" val="3683983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Homework you must turn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Worksheet page 21</a:t>
            </a:r>
            <a:endParaRPr lang="en-US" dirty="0"/>
          </a:p>
          <a:p>
            <a:r>
              <a:rPr lang="en-US"/>
              <a:t>to find similar you must do the same thing to each side Multiply to get bigger</a:t>
            </a:r>
            <a:endParaRPr lang="en-US" dirty="0"/>
          </a:p>
          <a:p>
            <a:r>
              <a:rPr lang="en-US"/>
              <a:t>to find similar you must do the same thing to each side multip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643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Stretching and Shrinking</vt:lpstr>
      <vt:lpstr>Notes for Investigation 1</vt:lpstr>
      <vt:lpstr>Homework you must turn 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3</cp:revision>
  <dcterms:created xsi:type="dcterms:W3CDTF">2013-07-15T20:26:40Z</dcterms:created>
  <dcterms:modified xsi:type="dcterms:W3CDTF">2015-10-22T15:06:38Z</dcterms:modified>
</cp:coreProperties>
</file>